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56" r:id="rId5"/>
  </p:sldMasterIdLst>
  <p:notesMasterIdLst>
    <p:notesMasterId r:id="rId10"/>
  </p:notesMasterIdLst>
  <p:handoutMasterIdLst>
    <p:handoutMasterId r:id="rId11"/>
  </p:handoutMasterIdLst>
  <p:sldIdLst>
    <p:sldId id="348" r:id="rId6"/>
    <p:sldId id="1075" r:id="rId7"/>
    <p:sldId id="1076" r:id="rId8"/>
    <p:sldId id="1077" r:id="rId9"/>
  </p:sldIdLst>
  <p:sldSz cx="12188825" cy="6858000"/>
  <p:notesSz cx="7099300" cy="10234613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4B4272-1F4E-8440-92C2-0D9F4DAE264F}">
          <p14:sldIdLst>
            <p14:sldId id="348"/>
          </p14:sldIdLst>
        </p14:section>
        <p14:section name="E-Bike Tools Shimano" id="{E3B144B0-2B28-4E0A-82D7-17A8724E3BA4}">
          <p14:sldIdLst>
            <p14:sldId id="1075"/>
            <p14:sldId id="1076"/>
            <p14:sldId id="10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00">
          <p15:clr>
            <a:srgbClr val="A4A3A4"/>
          </p15:clr>
        </p15:guide>
        <p15:guide id="2" orient="horz" pos="345">
          <p15:clr>
            <a:srgbClr val="A4A3A4"/>
          </p15:clr>
        </p15:guide>
        <p15:guide id="3" orient="horz" pos="2823">
          <p15:clr>
            <a:srgbClr val="A4A3A4"/>
          </p15:clr>
        </p15:guide>
        <p15:guide id="4" orient="horz" pos="1084">
          <p15:clr>
            <a:srgbClr val="A4A3A4"/>
          </p15:clr>
        </p15:guide>
        <p15:guide id="5" orient="horz" pos="2236">
          <p15:clr>
            <a:srgbClr val="A4A3A4"/>
          </p15:clr>
        </p15:guide>
        <p15:guide id="6" orient="horz" pos="140">
          <p15:clr>
            <a:srgbClr val="A4A3A4"/>
          </p15:clr>
        </p15:guide>
        <p15:guide id="7" pos="7119">
          <p15:clr>
            <a:srgbClr val="A4A3A4"/>
          </p15:clr>
        </p15:guide>
        <p15:guide id="8" pos="559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808080"/>
    <a:srgbClr val="76767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123" autoAdjust="0"/>
  </p:normalViewPr>
  <p:slideViewPr>
    <p:cSldViewPr snapToGrid="0" snapToObjects="1">
      <p:cViewPr>
        <p:scale>
          <a:sx n="66" d="100"/>
          <a:sy n="66" d="100"/>
        </p:scale>
        <p:origin x="660" y="1122"/>
      </p:cViewPr>
      <p:guideLst>
        <p:guide orient="horz" pos="3900"/>
        <p:guide orient="horz" pos="345"/>
        <p:guide orient="horz" pos="2823"/>
        <p:guide orient="horz" pos="1084"/>
        <p:guide orient="horz" pos="2236"/>
        <p:guide orient="horz" pos="140"/>
        <p:guide pos="7119"/>
        <p:guide pos="5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9C1EB926-D7F1-ED44-BF9B-322E1C68F0D0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5CE1FA40-A084-434E-A752-D9848D6AA0F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83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CC7D8659-C9FA-624D-AAA1-BC3E9681E6B4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AE5AD304-1997-F945-904E-6EDDAC02602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7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No shortcuts</a:t>
            </a:r>
            <a:r>
              <a:rPr lang="en-US" baseline="0" noProof="0" dirty="0"/>
              <a:t> = do the right thing for the right reason / no compromise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D304-1997-F945-904E-6EDDAC0260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413" y="2072114"/>
            <a:ext cx="5206999" cy="2139392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defRPr sz="4000" cap="all" normalizeH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414" y="4457053"/>
            <a:ext cx="5206999" cy="140549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463311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ZoneTexte 4"/>
          <p:cNvSpPr txBox="1"/>
          <p:nvPr userDrawn="1"/>
        </p:nvSpPr>
        <p:spPr>
          <a:xfrm>
            <a:off x="4229100" y="1087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93990" y="4211506"/>
            <a:ext cx="252992" cy="24554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pic>
        <p:nvPicPr>
          <p:cNvPr id="8" name="Image 7" descr="logo-pict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" y="1087200"/>
            <a:ext cx="55498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8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7413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87413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77845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8068276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7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7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5"/>
          </p:nvPr>
        </p:nvSpPr>
        <p:spPr>
          <a:xfrm>
            <a:off x="887413" y="1714500"/>
            <a:ext cx="10414000" cy="430688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190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3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3142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4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6094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 dirty="0"/>
          </a:p>
        </p:txBody>
      </p:sp>
      <p:sp>
        <p:nvSpPr>
          <p:cNvPr id="5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9046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2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279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 userDrawn="1"/>
        </p:nvSpPr>
        <p:spPr>
          <a:xfrm>
            <a:off x="3144030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 userDrawn="1"/>
        </p:nvSpPr>
        <p:spPr>
          <a:xfrm>
            <a:off x="609526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 userDrawn="1"/>
        </p:nvSpPr>
        <p:spPr>
          <a:xfrm>
            <a:off x="9046499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3142499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9048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94413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87412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8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In-Scree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094414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/>
            </a:lvl2pPr>
            <a:lvl3pPr marL="1218986" indent="0">
              <a:lnSpc>
                <a:spcPct val="200000"/>
              </a:lnSpc>
              <a:buFontTx/>
              <a:buNone/>
              <a:defRPr sz="2000"/>
            </a:lvl3pPr>
            <a:lvl4pPr marL="1828480" indent="0">
              <a:lnSpc>
                <a:spcPct val="200000"/>
              </a:lnSpc>
              <a:buFontTx/>
              <a:buNone/>
              <a:defRPr sz="1800"/>
            </a:lvl4pPr>
            <a:lvl5pPr marL="2437973" indent="0">
              <a:lnSpc>
                <a:spcPct val="200000"/>
              </a:lnSpc>
              <a:buFontTx/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89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1441450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strike="noStrike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9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In-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87412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 spc="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 spc="0"/>
            </a:lvl2pPr>
            <a:lvl3pPr marL="1218986" indent="0">
              <a:lnSpc>
                <a:spcPct val="200000"/>
              </a:lnSpc>
              <a:buFontTx/>
              <a:buNone/>
              <a:defRPr sz="2000" spc="0"/>
            </a:lvl3pPr>
            <a:lvl4pPr marL="1828480" indent="0">
              <a:lnSpc>
                <a:spcPct val="200000"/>
              </a:lnSpc>
              <a:buFontTx/>
              <a:buNone/>
              <a:defRPr sz="1800" spc="0"/>
            </a:lvl4pPr>
            <a:lvl5pPr marL="2437973" indent="0">
              <a:lnSpc>
                <a:spcPct val="200000"/>
              </a:lnSpc>
              <a:buFontTx/>
              <a:buNone/>
              <a:defRPr sz="1600" spc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100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6654061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7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1824" y="547688"/>
            <a:ext cx="4319590" cy="716023"/>
          </a:xfrm>
        </p:spPr>
        <p:txBody>
          <a:bodyPr wrap="square"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2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981824" y="1722438"/>
            <a:ext cx="4319590" cy="429895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6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1917882" y="1622702"/>
            <a:ext cx="8973646" cy="4669275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bg2"/>
                </a:solidFill>
                <a:latin typeface="+mj-lt"/>
              </a:rPr>
              <a:t>–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5790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86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91514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354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53193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75197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56036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936876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5096737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2816900" y="1879424"/>
            <a:ext cx="3121441" cy="15114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1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887413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887412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264604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264604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5" name="Espace réservé pour une image  7"/>
          <p:cNvSpPr>
            <a:spLocks noGrp="1"/>
          </p:cNvSpPr>
          <p:nvPr>
            <p:ph type="pic" sz="quarter" idx="31"/>
          </p:nvPr>
        </p:nvSpPr>
        <p:spPr>
          <a:xfrm>
            <a:off x="4404679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4404678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7" name="Espace réservé pour une image  7"/>
          <p:cNvSpPr>
            <a:spLocks noGrp="1"/>
          </p:cNvSpPr>
          <p:nvPr>
            <p:ph type="pic" sz="quarter" idx="33"/>
          </p:nvPr>
        </p:nvSpPr>
        <p:spPr>
          <a:xfrm>
            <a:off x="6163312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6163311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9" name="Espace réservé pour une image  7"/>
          <p:cNvSpPr>
            <a:spLocks noGrp="1"/>
          </p:cNvSpPr>
          <p:nvPr>
            <p:ph type="pic" sz="quarter" idx="35"/>
          </p:nvPr>
        </p:nvSpPr>
        <p:spPr>
          <a:xfrm>
            <a:off x="7921945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0" name="Espace réservé du texte 9"/>
          <p:cNvSpPr>
            <a:spLocks noGrp="1"/>
          </p:cNvSpPr>
          <p:nvPr>
            <p:ph type="body" sz="quarter" idx="36" hasCustomPrompt="1"/>
          </p:nvPr>
        </p:nvSpPr>
        <p:spPr>
          <a:xfrm>
            <a:off x="7921944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51" name="Espace réservé pour une image  7"/>
          <p:cNvSpPr>
            <a:spLocks noGrp="1"/>
          </p:cNvSpPr>
          <p:nvPr>
            <p:ph type="pic" sz="quarter" idx="37"/>
          </p:nvPr>
        </p:nvSpPr>
        <p:spPr>
          <a:xfrm>
            <a:off x="968057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2" name="Espace réservé du texte 9"/>
          <p:cNvSpPr>
            <a:spLocks noGrp="1"/>
          </p:cNvSpPr>
          <p:nvPr>
            <p:ph type="body" sz="quarter" idx="38" hasCustomPrompt="1"/>
          </p:nvPr>
        </p:nvSpPr>
        <p:spPr>
          <a:xfrm>
            <a:off x="968057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9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1" name="Espace réservé pour une image  7"/>
          <p:cNvSpPr>
            <a:spLocks noGrp="1"/>
          </p:cNvSpPr>
          <p:nvPr>
            <p:ph type="pic" sz="quarter" idx="50"/>
          </p:nvPr>
        </p:nvSpPr>
        <p:spPr>
          <a:xfrm>
            <a:off x="887414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2" name="Espace réservé du texte 9"/>
          <p:cNvSpPr>
            <a:spLocks noGrp="1"/>
          </p:cNvSpPr>
          <p:nvPr>
            <p:ph type="body" sz="quarter" idx="51" hasCustomPrompt="1"/>
          </p:nvPr>
        </p:nvSpPr>
        <p:spPr>
          <a:xfrm>
            <a:off x="887413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3" name="Espace réservé pour une image  7"/>
          <p:cNvSpPr>
            <a:spLocks noGrp="1"/>
          </p:cNvSpPr>
          <p:nvPr>
            <p:ph type="pic" sz="quarter" idx="52"/>
          </p:nvPr>
        </p:nvSpPr>
        <p:spPr>
          <a:xfrm>
            <a:off x="3521467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4" name="Espace réservé du texte 9"/>
          <p:cNvSpPr>
            <a:spLocks noGrp="1"/>
          </p:cNvSpPr>
          <p:nvPr>
            <p:ph type="body" sz="quarter" idx="53" hasCustomPrompt="1"/>
          </p:nvPr>
        </p:nvSpPr>
        <p:spPr>
          <a:xfrm>
            <a:off x="3521466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5" name="Espace réservé pour une image  7"/>
          <p:cNvSpPr>
            <a:spLocks noGrp="1"/>
          </p:cNvSpPr>
          <p:nvPr>
            <p:ph type="pic" sz="quarter" idx="54"/>
          </p:nvPr>
        </p:nvSpPr>
        <p:spPr>
          <a:xfrm>
            <a:off x="6155520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6" name="Espace réservé du texte 9"/>
          <p:cNvSpPr>
            <a:spLocks noGrp="1"/>
          </p:cNvSpPr>
          <p:nvPr>
            <p:ph type="body" sz="quarter" idx="55" hasCustomPrompt="1"/>
          </p:nvPr>
        </p:nvSpPr>
        <p:spPr>
          <a:xfrm>
            <a:off x="6155519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7" name="Espace réservé pour une image  7"/>
          <p:cNvSpPr>
            <a:spLocks noGrp="1"/>
          </p:cNvSpPr>
          <p:nvPr>
            <p:ph type="pic" sz="quarter" idx="56"/>
          </p:nvPr>
        </p:nvSpPr>
        <p:spPr>
          <a:xfrm>
            <a:off x="8789572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8" name="Espace réservé du texte 9"/>
          <p:cNvSpPr>
            <a:spLocks noGrp="1"/>
          </p:cNvSpPr>
          <p:nvPr>
            <p:ph type="body" sz="quarter" idx="57" hasCustomPrompt="1"/>
          </p:nvPr>
        </p:nvSpPr>
        <p:spPr>
          <a:xfrm>
            <a:off x="8789571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5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4316019" y="2087963"/>
            <a:ext cx="3556787" cy="3556787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6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413" y="2072114"/>
            <a:ext cx="5206999" cy="2139392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defRPr sz="4000" cap="all" normalizeH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414" y="4457053"/>
            <a:ext cx="5206999" cy="140549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463311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229100" y="1087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93990" y="4211506"/>
            <a:ext cx="252992" cy="24554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pic>
        <p:nvPicPr>
          <p:cNvPr id="8" name="Image 7" descr="logo-pict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" y="1087200"/>
            <a:ext cx="55498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5790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409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ullsc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tIns="0" bIns="720000" anchor="b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1027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8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Fullsc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tIns="0" bIns="720000" anchor="b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1027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8028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Goal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88825" cy="304657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3046574"/>
            <a:ext cx="12188824" cy="79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endParaRPr lang="fr-FR" sz="2600" kern="0" cap="all" spc="100" dirty="0">
              <a:solidFill>
                <a:srgbClr val="000000">
                  <a:lumMod val="75000"/>
                  <a:lumOff val="25000"/>
                </a:srgbClr>
              </a:solidFill>
              <a:latin typeface="Brandon Text Light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587212" y="4127753"/>
            <a:ext cx="5014402" cy="721791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1pPr>
            <a:lvl2pPr marL="609494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2pPr>
            <a:lvl3pPr marL="1218986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848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4pPr>
            <a:lvl5pPr marL="2437973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887413" y="3046574"/>
            <a:ext cx="10413999" cy="792000"/>
          </a:xfrm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60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1pPr>
            <a:lvl2pPr marL="609494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2pPr>
            <a:lvl3pPr marL="1218986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3pPr>
            <a:lvl4pPr marL="1828480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4pPr>
            <a:lvl5pPr marL="2437973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3957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125129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</p:spTree>
    <p:extLst>
      <p:ext uri="{BB962C8B-B14F-4D97-AF65-F5344CB8AC3E}">
        <p14:creationId xmlns:p14="http://schemas.microsoft.com/office/powerpoint/2010/main" val="371684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5"/>
          </p:nvPr>
        </p:nvSpPr>
        <p:spPr>
          <a:xfrm>
            <a:off x="887412" y="2451100"/>
            <a:ext cx="10413999" cy="3570288"/>
          </a:xfrm>
        </p:spPr>
        <p:txBody>
          <a:bodyPr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02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width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1143" y="971551"/>
            <a:ext cx="11806538" cy="4660898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887413" y="1510134"/>
            <a:ext cx="5207000" cy="3601576"/>
          </a:xfrm>
          <a:solidFill>
            <a:schemeClr val="bg1">
              <a:alpha val="90000"/>
            </a:schemeClr>
          </a:solidFill>
        </p:spPr>
        <p:txBody>
          <a:bodyPr lIns="216000" tIns="216000" rIns="216000" bIns="21600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7945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0412" y="196850"/>
            <a:ext cx="11808000" cy="6210299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25688" y="6527803"/>
            <a:ext cx="7537450" cy="216000"/>
          </a:xfrm>
        </p:spPr>
        <p:txBody>
          <a:bodyPr wrap="none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kern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906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567776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277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087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7413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87413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77845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8068276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03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18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Goal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88825" cy="304657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3046574"/>
            <a:ext cx="12188824" cy="79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endParaRPr lang="fr-FR" sz="2600" kern="0" cap="all" spc="100" dirty="0">
              <a:solidFill>
                <a:schemeClr val="tx1">
                  <a:lumMod val="75000"/>
                  <a:lumOff val="25000"/>
                </a:schemeClr>
              </a:solidFill>
              <a:latin typeface="Brandon Text Light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587212" y="4127753"/>
            <a:ext cx="5014402" cy="721791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1pPr>
            <a:lvl2pPr marL="609494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2pPr>
            <a:lvl3pPr marL="1218986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848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4pPr>
            <a:lvl5pPr marL="2437973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887413" y="3046574"/>
            <a:ext cx="10413999" cy="792000"/>
          </a:xfrm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60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1pPr>
            <a:lvl2pPr marL="609494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2pPr>
            <a:lvl3pPr marL="1218986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3pPr>
            <a:lvl4pPr marL="1828480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4pPr>
            <a:lvl5pPr marL="2437973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19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5"/>
          </p:nvPr>
        </p:nvSpPr>
        <p:spPr>
          <a:xfrm>
            <a:off x="887413" y="1714500"/>
            <a:ext cx="10414000" cy="430688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262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190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3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3142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4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6094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 dirty="0"/>
          </a:p>
        </p:txBody>
      </p:sp>
      <p:sp>
        <p:nvSpPr>
          <p:cNvPr id="5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9046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2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279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144030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609526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046499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3142499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9048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782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94413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87412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3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In-Scree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094414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/>
            </a:lvl2pPr>
            <a:lvl3pPr marL="1218986" indent="0">
              <a:lnSpc>
                <a:spcPct val="200000"/>
              </a:lnSpc>
              <a:buFontTx/>
              <a:buNone/>
              <a:defRPr sz="2000"/>
            </a:lvl3pPr>
            <a:lvl4pPr marL="1828480" indent="0">
              <a:lnSpc>
                <a:spcPct val="200000"/>
              </a:lnSpc>
              <a:buFontTx/>
              <a:buNone/>
              <a:defRPr sz="1800"/>
            </a:lvl4pPr>
            <a:lvl5pPr marL="2437973" indent="0">
              <a:lnSpc>
                <a:spcPct val="200000"/>
              </a:lnSpc>
              <a:buFontTx/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89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1441450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strike="noStrike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12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In-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87412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 spc="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 spc="0"/>
            </a:lvl2pPr>
            <a:lvl3pPr marL="1218986" indent="0">
              <a:lnSpc>
                <a:spcPct val="200000"/>
              </a:lnSpc>
              <a:buFontTx/>
              <a:buNone/>
              <a:defRPr sz="2000" spc="0"/>
            </a:lvl3pPr>
            <a:lvl4pPr marL="1828480" indent="0">
              <a:lnSpc>
                <a:spcPct val="200000"/>
              </a:lnSpc>
              <a:buFontTx/>
              <a:buNone/>
              <a:defRPr sz="1800" spc="0"/>
            </a:lvl4pPr>
            <a:lvl5pPr marL="2437973" indent="0">
              <a:lnSpc>
                <a:spcPct val="200000"/>
              </a:lnSpc>
              <a:buFontTx/>
              <a:buNone/>
              <a:defRPr sz="1600" spc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100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6654061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363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1824" y="547688"/>
            <a:ext cx="4319590" cy="716023"/>
          </a:xfrm>
        </p:spPr>
        <p:txBody>
          <a:bodyPr wrap="square"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2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981824" y="1722438"/>
            <a:ext cx="4319590" cy="429895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870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91514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354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53193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75197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56036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936876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72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5096737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2816900" y="1879424"/>
            <a:ext cx="3121441" cy="15114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18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351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1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887413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887412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264604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264604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5" name="Espace réservé pour une image  7"/>
          <p:cNvSpPr>
            <a:spLocks noGrp="1"/>
          </p:cNvSpPr>
          <p:nvPr>
            <p:ph type="pic" sz="quarter" idx="31"/>
          </p:nvPr>
        </p:nvSpPr>
        <p:spPr>
          <a:xfrm>
            <a:off x="4404679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4404678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7" name="Espace réservé pour une image  7"/>
          <p:cNvSpPr>
            <a:spLocks noGrp="1"/>
          </p:cNvSpPr>
          <p:nvPr>
            <p:ph type="pic" sz="quarter" idx="33"/>
          </p:nvPr>
        </p:nvSpPr>
        <p:spPr>
          <a:xfrm>
            <a:off x="6163312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6163311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9" name="Espace réservé pour une image  7"/>
          <p:cNvSpPr>
            <a:spLocks noGrp="1"/>
          </p:cNvSpPr>
          <p:nvPr>
            <p:ph type="pic" sz="quarter" idx="35"/>
          </p:nvPr>
        </p:nvSpPr>
        <p:spPr>
          <a:xfrm>
            <a:off x="7921945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0" name="Espace réservé du texte 9"/>
          <p:cNvSpPr>
            <a:spLocks noGrp="1"/>
          </p:cNvSpPr>
          <p:nvPr>
            <p:ph type="body" sz="quarter" idx="36" hasCustomPrompt="1"/>
          </p:nvPr>
        </p:nvSpPr>
        <p:spPr>
          <a:xfrm>
            <a:off x="7921944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51" name="Espace réservé pour une image  7"/>
          <p:cNvSpPr>
            <a:spLocks noGrp="1"/>
          </p:cNvSpPr>
          <p:nvPr>
            <p:ph type="pic" sz="quarter" idx="37"/>
          </p:nvPr>
        </p:nvSpPr>
        <p:spPr>
          <a:xfrm>
            <a:off x="968057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2" name="Espace réservé du texte 9"/>
          <p:cNvSpPr>
            <a:spLocks noGrp="1"/>
          </p:cNvSpPr>
          <p:nvPr>
            <p:ph type="body" sz="quarter" idx="38" hasCustomPrompt="1"/>
          </p:nvPr>
        </p:nvSpPr>
        <p:spPr>
          <a:xfrm>
            <a:off x="968057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74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125129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4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15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1" name="Espace réservé pour une image  7"/>
          <p:cNvSpPr>
            <a:spLocks noGrp="1"/>
          </p:cNvSpPr>
          <p:nvPr>
            <p:ph type="pic" sz="quarter" idx="50"/>
          </p:nvPr>
        </p:nvSpPr>
        <p:spPr>
          <a:xfrm>
            <a:off x="887414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2" name="Espace réservé du texte 9"/>
          <p:cNvSpPr>
            <a:spLocks noGrp="1"/>
          </p:cNvSpPr>
          <p:nvPr>
            <p:ph type="body" sz="quarter" idx="51" hasCustomPrompt="1"/>
          </p:nvPr>
        </p:nvSpPr>
        <p:spPr>
          <a:xfrm>
            <a:off x="887413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3" name="Espace réservé pour une image  7"/>
          <p:cNvSpPr>
            <a:spLocks noGrp="1"/>
          </p:cNvSpPr>
          <p:nvPr>
            <p:ph type="pic" sz="quarter" idx="52"/>
          </p:nvPr>
        </p:nvSpPr>
        <p:spPr>
          <a:xfrm>
            <a:off x="3521467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4" name="Espace réservé du texte 9"/>
          <p:cNvSpPr>
            <a:spLocks noGrp="1"/>
          </p:cNvSpPr>
          <p:nvPr>
            <p:ph type="body" sz="quarter" idx="53" hasCustomPrompt="1"/>
          </p:nvPr>
        </p:nvSpPr>
        <p:spPr>
          <a:xfrm>
            <a:off x="3521466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5" name="Espace réservé pour une image  7"/>
          <p:cNvSpPr>
            <a:spLocks noGrp="1"/>
          </p:cNvSpPr>
          <p:nvPr>
            <p:ph type="pic" sz="quarter" idx="54"/>
          </p:nvPr>
        </p:nvSpPr>
        <p:spPr>
          <a:xfrm>
            <a:off x="6155520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6" name="Espace réservé du texte 9"/>
          <p:cNvSpPr>
            <a:spLocks noGrp="1"/>
          </p:cNvSpPr>
          <p:nvPr>
            <p:ph type="body" sz="quarter" idx="55" hasCustomPrompt="1"/>
          </p:nvPr>
        </p:nvSpPr>
        <p:spPr>
          <a:xfrm>
            <a:off x="6155519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7" name="Espace réservé pour une image  7"/>
          <p:cNvSpPr>
            <a:spLocks noGrp="1"/>
          </p:cNvSpPr>
          <p:nvPr>
            <p:ph type="pic" sz="quarter" idx="56"/>
          </p:nvPr>
        </p:nvSpPr>
        <p:spPr>
          <a:xfrm>
            <a:off x="8789572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8" name="Espace réservé du texte 9"/>
          <p:cNvSpPr>
            <a:spLocks noGrp="1"/>
          </p:cNvSpPr>
          <p:nvPr>
            <p:ph type="body" sz="quarter" idx="57" hasCustomPrompt="1"/>
          </p:nvPr>
        </p:nvSpPr>
        <p:spPr>
          <a:xfrm>
            <a:off x="8789571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529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619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187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4316019" y="2087963"/>
            <a:ext cx="3556787" cy="3556787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504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1917882" y="1622702"/>
            <a:ext cx="8973646" cy="4669275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EFEFEF"/>
                </a:solidFill>
                <a:latin typeface="Brandon Text Black"/>
              </a:rPr>
              <a:t>–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762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413" y="2072114"/>
            <a:ext cx="5206999" cy="2139392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defRPr sz="4000" cap="all" normalizeH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7414" y="4457053"/>
            <a:ext cx="5206999" cy="140549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463311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4229100" y="1087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93990" y="4211506"/>
            <a:ext cx="252992" cy="24554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pic>
        <p:nvPicPr>
          <p:cNvPr id="8" name="Image 7" descr="logo-pict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" y="1087200"/>
            <a:ext cx="55498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7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5790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4313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Fullsc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tIns="0" bIns="720000" anchor="b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8725" y="1716624"/>
            <a:ext cx="7191376" cy="760411"/>
          </a:xfrm>
        </p:spPr>
        <p:txBody>
          <a:bodyPr wrap="none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Ligh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498723" y="2477035"/>
            <a:ext cx="7191378" cy="1071027"/>
          </a:xfrm>
        </p:spPr>
        <p:txBody>
          <a:bodyPr>
            <a:norm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l">
              <a:buFontTx/>
              <a:buNone/>
              <a:defRPr sz="2000"/>
            </a:lvl2pPr>
            <a:lvl3pPr marL="1218986" indent="0" algn="l">
              <a:buFontTx/>
              <a:buNone/>
              <a:defRPr sz="2000"/>
            </a:lvl3pPr>
            <a:lvl4pPr marL="1828480" indent="0" algn="l">
              <a:buFontTx/>
              <a:buNone/>
              <a:defRPr sz="2000"/>
            </a:lvl4pPr>
            <a:lvl5pPr marL="2437973" indent="0" algn="l">
              <a:buFontTx/>
              <a:buNone/>
              <a:defRPr sz="20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661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88825" cy="304657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3046574"/>
            <a:ext cx="12188824" cy="79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endParaRPr lang="fr-FR" sz="2600" kern="0" cap="all" spc="100" dirty="0">
              <a:solidFill>
                <a:srgbClr val="000000">
                  <a:lumMod val="75000"/>
                  <a:lumOff val="25000"/>
                </a:srgbClr>
              </a:solidFill>
              <a:latin typeface="Brandon Text Light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587212" y="4127753"/>
            <a:ext cx="5014402" cy="721791"/>
          </a:xfrm>
        </p:spPr>
        <p:txBody>
          <a:bodyPr>
            <a:normAutofit/>
          </a:bodyPr>
          <a:lstStyle>
            <a:lvl1pPr marL="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1pPr>
            <a:lvl2pPr marL="609494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2pPr>
            <a:lvl3pPr marL="1218986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8480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4pPr>
            <a:lvl5pPr marL="2437973" indent="0" algn="ctr">
              <a:lnSpc>
                <a:spcPct val="140000"/>
              </a:lnSpc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887413" y="3046574"/>
            <a:ext cx="10413999" cy="792000"/>
          </a:xfrm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60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1pPr>
            <a:lvl2pPr marL="609494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2pPr>
            <a:lvl3pPr marL="1218986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3pPr>
            <a:lvl4pPr marL="1828480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4pPr>
            <a:lvl5pPr marL="2437973" indent="0" algn="ctr">
              <a:lnSpc>
                <a:spcPct val="100000"/>
              </a:lnSpc>
              <a:buFontTx/>
              <a:buNone/>
              <a:defRPr spc="60">
                <a:solidFill>
                  <a:schemeClr val="tx1">
                    <a:lumMod val="75000"/>
                    <a:lumOff val="25000"/>
                  </a:schemeClr>
                </a:solidFill>
                <a:latin typeface="Brandon Text Light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1852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1251296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53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5"/>
          </p:nvPr>
        </p:nvSpPr>
        <p:spPr>
          <a:xfrm>
            <a:off x="887412" y="2451100"/>
            <a:ext cx="10413999" cy="3570288"/>
          </a:xfrm>
        </p:spPr>
        <p:txBody>
          <a:bodyPr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4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5"/>
          </p:nvPr>
        </p:nvSpPr>
        <p:spPr>
          <a:xfrm>
            <a:off x="887412" y="2451100"/>
            <a:ext cx="10413999" cy="3570288"/>
          </a:xfrm>
        </p:spPr>
        <p:txBody>
          <a:bodyPr/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985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width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1143" y="971551"/>
            <a:ext cx="11806538" cy="4660898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887413" y="1510134"/>
            <a:ext cx="5207000" cy="3601576"/>
          </a:xfrm>
          <a:solidFill>
            <a:schemeClr val="bg1">
              <a:alpha val="90000"/>
            </a:schemeClr>
          </a:solidFill>
        </p:spPr>
        <p:txBody>
          <a:bodyPr lIns="216000" tIns="216000" rIns="216000" bIns="21600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57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0412" y="196850"/>
            <a:ext cx="11808000" cy="6210299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25688" y="6527803"/>
            <a:ext cx="7537450" cy="216000"/>
          </a:xfrm>
        </p:spPr>
        <p:txBody>
          <a:bodyPr wrap="none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kern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101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567776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098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1714500"/>
            <a:ext cx="3233136" cy="4306888"/>
          </a:xfrm>
        </p:spPr>
        <p:txBody>
          <a:bodyPr/>
          <a:lstStyle>
            <a:lvl1pPr>
              <a:defRPr sz="2000"/>
            </a:lvl1pPr>
            <a:lvl2pPr marL="720000" indent="-360000">
              <a:defRPr sz="1800"/>
            </a:lvl2pPr>
            <a:lvl3pPr marL="1080000" indent="-360000">
              <a:defRPr sz="1700"/>
            </a:lvl3pPr>
            <a:lvl4pPr marL="1440000" indent="-360000">
              <a:defRPr sz="1600"/>
            </a:lvl4pPr>
            <a:lvl5pPr marL="1800000" indent="-360000"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867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7413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068277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4477845" y="3762504"/>
            <a:ext cx="3233136" cy="2249920"/>
          </a:xfrm>
        </p:spPr>
        <p:txBody>
          <a:bodyPr lIns="360000" rIns="36000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887413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77845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  7"/>
          <p:cNvSpPr>
            <a:spLocks noGrp="1"/>
          </p:cNvSpPr>
          <p:nvPr>
            <p:ph type="pic" sz="quarter" idx="20"/>
          </p:nvPr>
        </p:nvSpPr>
        <p:spPr>
          <a:xfrm>
            <a:off x="8068276" y="1714405"/>
            <a:ext cx="3233137" cy="183207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936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544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5"/>
          </p:nvPr>
        </p:nvSpPr>
        <p:spPr>
          <a:xfrm>
            <a:off x="887413" y="1714500"/>
            <a:ext cx="10414000" cy="430688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996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s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190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3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3142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4" name="Espace réservé pour une image  7"/>
          <p:cNvSpPr>
            <a:spLocks noGrp="1"/>
          </p:cNvSpPr>
          <p:nvPr>
            <p:ph type="pic" sz="quarter" idx="18"/>
          </p:nvPr>
        </p:nvSpPr>
        <p:spPr>
          <a:xfrm>
            <a:off x="6094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 dirty="0"/>
          </a:p>
        </p:txBody>
      </p:sp>
      <p:sp>
        <p:nvSpPr>
          <p:cNvPr id="56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9046499" y="1728602"/>
            <a:ext cx="2952000" cy="1584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lIns="360000" rIns="360000"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2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279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144030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6095265" y="3312602"/>
            <a:ext cx="2949704" cy="3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046499" y="3312602"/>
            <a:ext cx="2949704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3142499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9048795" y="3354921"/>
            <a:ext cx="2949704" cy="2666467"/>
          </a:xfrm>
          <a:noFill/>
        </p:spPr>
        <p:txBody>
          <a:bodyPr lIns="432000" tIns="72000" rIns="432000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744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94413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87412" y="1722439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>
              <a:lnSpc>
                <a:spcPct val="200000"/>
              </a:lnSpc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>
              <a:lnSpc>
                <a:spcPct val="200000"/>
              </a:lnSpc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>
              <a:lnSpc>
                <a:spcPct val="200000"/>
              </a:lnSpc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2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width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1143" y="971551"/>
            <a:ext cx="11806538" cy="4660898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887413" y="1510134"/>
            <a:ext cx="5207000" cy="3601576"/>
          </a:xfrm>
          <a:solidFill>
            <a:schemeClr val="bg1">
              <a:alpha val="90000"/>
            </a:schemeClr>
          </a:solidFill>
        </p:spPr>
        <p:txBody>
          <a:bodyPr lIns="216000" tIns="216000" rIns="216000" bIns="21600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8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/ In-Scree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094414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/>
            </a:lvl2pPr>
            <a:lvl3pPr marL="1218986" indent="0">
              <a:lnSpc>
                <a:spcPct val="200000"/>
              </a:lnSpc>
              <a:buFontTx/>
              <a:buNone/>
              <a:defRPr sz="2000"/>
            </a:lvl3pPr>
            <a:lvl4pPr marL="1828480" indent="0">
              <a:lnSpc>
                <a:spcPct val="200000"/>
              </a:lnSpc>
              <a:buFontTx/>
              <a:buNone/>
              <a:defRPr sz="1800"/>
            </a:lvl4pPr>
            <a:lvl5pPr marL="2437973" indent="0">
              <a:lnSpc>
                <a:spcPct val="200000"/>
              </a:lnSpc>
              <a:buFontTx/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89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1441450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strike="noStrike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270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/ In-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87412" y="1722438"/>
            <a:ext cx="5207000" cy="4298949"/>
          </a:xfrm>
        </p:spPr>
        <p:txBody>
          <a:bodyPr wrap="square" lIns="360000" rIns="360000"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sz="2400" spc="0"/>
            </a:lvl1pPr>
            <a:lvl2pPr marL="609494" indent="0">
              <a:lnSpc>
                <a:spcPct val="200000"/>
              </a:lnSpc>
              <a:spcBef>
                <a:spcPts val="2400"/>
              </a:spcBef>
              <a:buFontTx/>
              <a:buNone/>
              <a:defRPr sz="2200" spc="0"/>
            </a:lvl2pPr>
            <a:lvl3pPr marL="1218986" indent="0">
              <a:lnSpc>
                <a:spcPct val="200000"/>
              </a:lnSpc>
              <a:buFontTx/>
              <a:buNone/>
              <a:defRPr sz="2000" spc="0"/>
            </a:lvl3pPr>
            <a:lvl4pPr marL="1828480" indent="0">
              <a:lnSpc>
                <a:spcPct val="200000"/>
              </a:lnSpc>
              <a:buFontTx/>
              <a:buNone/>
              <a:defRPr sz="1800" spc="0"/>
            </a:lvl4pPr>
            <a:lvl5pPr marL="2437973" indent="0">
              <a:lnSpc>
                <a:spcPct val="200000"/>
              </a:lnSpc>
              <a:buFontTx/>
              <a:buNone/>
              <a:defRPr sz="1600" spc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2" name="Image 1" descr="image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100" y="1848818"/>
            <a:ext cx="4422848" cy="3687972"/>
          </a:xfrm>
          <a:prstGeom prst="rect">
            <a:avLst/>
          </a:prstGeom>
          <a:effectLst>
            <a:reflection stA="30000" endPos="15000" dist="12700" dir="5400000" sy="-100000" algn="bl" rotWithShape="0"/>
          </a:effec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6"/>
          </p:nvPr>
        </p:nvSpPr>
        <p:spPr>
          <a:xfrm>
            <a:off x="6654061" y="2008950"/>
            <a:ext cx="4105275" cy="2324100"/>
          </a:xfrm>
          <a:ln w="6350" cmpd="sng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401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1824" y="547688"/>
            <a:ext cx="4319590" cy="716023"/>
          </a:xfrm>
        </p:spPr>
        <p:txBody>
          <a:bodyPr wrap="square"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2" cy="6858000"/>
          </a:xfrm>
          <a:solidFill>
            <a:schemeClr val="bg1">
              <a:lumMod val="7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981824" y="1722438"/>
            <a:ext cx="4319590" cy="429895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386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fea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1917882" y="1622702"/>
            <a:ext cx="8973646" cy="4669275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cap="all"/>
            </a:lvl1pPr>
          </a:lstStyle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EFEFEF"/>
                </a:solidFill>
                <a:latin typeface="Brandon Text Black"/>
              </a:rPr>
              <a:t>–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2"/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5608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91514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354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531938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75197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560365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9368760" y="3866954"/>
            <a:ext cx="1880431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43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0412" y="1720726"/>
            <a:ext cx="11808000" cy="1828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06753" y="1851446"/>
            <a:ext cx="1554075" cy="1554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3575" y="3866954"/>
            <a:ext cx="5096737" cy="21544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8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440000" indent="0">
              <a:lnSpc>
                <a:spcPct val="140000"/>
              </a:lnSpc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2816900" y="1879424"/>
            <a:ext cx="3121441" cy="15114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218986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82848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2437973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31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80" indent="0" algn="ctr">
              <a:lnSpc>
                <a:spcPct val="150000"/>
              </a:lnSpc>
              <a:buFontTx/>
              <a:buNone/>
              <a:defRPr sz="1600" cap="all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928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Gri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1721659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3479706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1" name="Espace réservé pour une image  7"/>
          <p:cNvSpPr>
            <a:spLocks noGrp="1"/>
          </p:cNvSpPr>
          <p:nvPr>
            <p:ph type="pic" sz="quarter" idx="27"/>
          </p:nvPr>
        </p:nvSpPr>
        <p:spPr>
          <a:xfrm>
            <a:off x="887413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887412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3" name="Espace réservé pour une image  7"/>
          <p:cNvSpPr>
            <a:spLocks noGrp="1"/>
          </p:cNvSpPr>
          <p:nvPr>
            <p:ph type="pic" sz="quarter" idx="29"/>
          </p:nvPr>
        </p:nvSpPr>
        <p:spPr>
          <a:xfrm>
            <a:off x="264604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264604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5" name="Espace réservé pour une image  7"/>
          <p:cNvSpPr>
            <a:spLocks noGrp="1"/>
          </p:cNvSpPr>
          <p:nvPr>
            <p:ph type="pic" sz="quarter" idx="31"/>
          </p:nvPr>
        </p:nvSpPr>
        <p:spPr>
          <a:xfrm>
            <a:off x="4404679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4404678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7" name="Espace réservé pour une image  7"/>
          <p:cNvSpPr>
            <a:spLocks noGrp="1"/>
          </p:cNvSpPr>
          <p:nvPr>
            <p:ph type="pic" sz="quarter" idx="33"/>
          </p:nvPr>
        </p:nvSpPr>
        <p:spPr>
          <a:xfrm>
            <a:off x="6163312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6163311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9" name="Espace réservé pour une image  7"/>
          <p:cNvSpPr>
            <a:spLocks noGrp="1"/>
          </p:cNvSpPr>
          <p:nvPr>
            <p:ph type="pic" sz="quarter" idx="35"/>
          </p:nvPr>
        </p:nvSpPr>
        <p:spPr>
          <a:xfrm>
            <a:off x="7921945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0" name="Espace réservé du texte 9"/>
          <p:cNvSpPr>
            <a:spLocks noGrp="1"/>
          </p:cNvSpPr>
          <p:nvPr>
            <p:ph type="body" sz="quarter" idx="36" hasCustomPrompt="1"/>
          </p:nvPr>
        </p:nvSpPr>
        <p:spPr>
          <a:xfrm>
            <a:off x="7921944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51" name="Espace réservé pour une image  7"/>
          <p:cNvSpPr>
            <a:spLocks noGrp="1"/>
          </p:cNvSpPr>
          <p:nvPr>
            <p:ph type="pic" sz="quarter" idx="37"/>
          </p:nvPr>
        </p:nvSpPr>
        <p:spPr>
          <a:xfrm>
            <a:off x="9680576" y="3933140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52" name="Espace réservé du texte 9"/>
          <p:cNvSpPr>
            <a:spLocks noGrp="1"/>
          </p:cNvSpPr>
          <p:nvPr>
            <p:ph type="body" sz="quarter" idx="38" hasCustomPrompt="1"/>
          </p:nvPr>
        </p:nvSpPr>
        <p:spPr>
          <a:xfrm>
            <a:off x="9680575" y="5691187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229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Gri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172165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347970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1" name="Espace réservé pour une image  7"/>
          <p:cNvSpPr>
            <a:spLocks noGrp="1"/>
          </p:cNvSpPr>
          <p:nvPr>
            <p:ph type="pic" sz="quarter" idx="50"/>
          </p:nvPr>
        </p:nvSpPr>
        <p:spPr>
          <a:xfrm>
            <a:off x="887414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2" name="Espace réservé du texte 9"/>
          <p:cNvSpPr>
            <a:spLocks noGrp="1"/>
          </p:cNvSpPr>
          <p:nvPr>
            <p:ph type="body" sz="quarter" idx="51" hasCustomPrompt="1"/>
          </p:nvPr>
        </p:nvSpPr>
        <p:spPr>
          <a:xfrm>
            <a:off x="887413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3" name="Espace réservé pour une image  7"/>
          <p:cNvSpPr>
            <a:spLocks noGrp="1"/>
          </p:cNvSpPr>
          <p:nvPr>
            <p:ph type="pic" sz="quarter" idx="52"/>
          </p:nvPr>
        </p:nvSpPr>
        <p:spPr>
          <a:xfrm>
            <a:off x="3521467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4" name="Espace réservé du texte 9"/>
          <p:cNvSpPr>
            <a:spLocks noGrp="1"/>
          </p:cNvSpPr>
          <p:nvPr>
            <p:ph type="body" sz="quarter" idx="53" hasCustomPrompt="1"/>
          </p:nvPr>
        </p:nvSpPr>
        <p:spPr>
          <a:xfrm>
            <a:off x="3521466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5" name="Espace réservé pour une image  7"/>
          <p:cNvSpPr>
            <a:spLocks noGrp="1"/>
          </p:cNvSpPr>
          <p:nvPr>
            <p:ph type="pic" sz="quarter" idx="54"/>
          </p:nvPr>
        </p:nvSpPr>
        <p:spPr>
          <a:xfrm>
            <a:off x="6155520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6" name="Espace réservé du texte 9"/>
          <p:cNvSpPr>
            <a:spLocks noGrp="1"/>
          </p:cNvSpPr>
          <p:nvPr>
            <p:ph type="body" sz="quarter" idx="55" hasCustomPrompt="1"/>
          </p:nvPr>
        </p:nvSpPr>
        <p:spPr>
          <a:xfrm>
            <a:off x="6155519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77" name="Espace réservé pour une image  7"/>
          <p:cNvSpPr>
            <a:spLocks noGrp="1"/>
          </p:cNvSpPr>
          <p:nvPr>
            <p:ph type="pic" sz="quarter" idx="56"/>
          </p:nvPr>
        </p:nvSpPr>
        <p:spPr>
          <a:xfrm>
            <a:off x="8789572" y="3933140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78" name="Espace réservé du texte 9"/>
          <p:cNvSpPr>
            <a:spLocks noGrp="1"/>
          </p:cNvSpPr>
          <p:nvPr>
            <p:ph type="body" sz="quarter" idx="57" hasCustomPrompt="1"/>
          </p:nvPr>
        </p:nvSpPr>
        <p:spPr>
          <a:xfrm>
            <a:off x="8789571" y="5691187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850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Gri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3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2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9" name="Espace réservé pour une image  7"/>
          <p:cNvSpPr>
            <a:spLocks noGrp="1"/>
          </p:cNvSpPr>
          <p:nvPr>
            <p:ph type="pic" sz="quarter" idx="17"/>
          </p:nvPr>
        </p:nvSpPr>
        <p:spPr>
          <a:xfrm>
            <a:off x="264604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264604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1" name="Espace réservé pour une image  7"/>
          <p:cNvSpPr>
            <a:spLocks noGrp="1"/>
          </p:cNvSpPr>
          <p:nvPr>
            <p:ph type="pic" sz="quarter" idx="19"/>
          </p:nvPr>
        </p:nvSpPr>
        <p:spPr>
          <a:xfrm>
            <a:off x="4404679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404678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3" name="Espace réservé pour une image  7"/>
          <p:cNvSpPr>
            <a:spLocks noGrp="1"/>
          </p:cNvSpPr>
          <p:nvPr>
            <p:ph type="pic" sz="quarter" idx="21"/>
          </p:nvPr>
        </p:nvSpPr>
        <p:spPr>
          <a:xfrm>
            <a:off x="6163312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163311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5" name="Espace réservé pour une image  7"/>
          <p:cNvSpPr>
            <a:spLocks noGrp="1"/>
          </p:cNvSpPr>
          <p:nvPr>
            <p:ph type="pic" sz="quarter" idx="23"/>
          </p:nvPr>
        </p:nvSpPr>
        <p:spPr>
          <a:xfrm>
            <a:off x="7921945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7921944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47" name="Espace réservé pour une image  7"/>
          <p:cNvSpPr>
            <a:spLocks noGrp="1"/>
          </p:cNvSpPr>
          <p:nvPr>
            <p:ph type="pic" sz="quarter" idx="25"/>
          </p:nvPr>
        </p:nvSpPr>
        <p:spPr>
          <a:xfrm>
            <a:off x="9680576" y="2707354"/>
            <a:ext cx="1620837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9680575" y="4465401"/>
            <a:ext cx="1620837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36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90412" y="196850"/>
            <a:ext cx="11808000" cy="6210299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/>
            </a:lvl1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25688" y="6527803"/>
            <a:ext cx="7537450" cy="216000"/>
          </a:xfrm>
        </p:spPr>
        <p:txBody>
          <a:bodyPr wrap="none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kern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8986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48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7973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7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87413" y="1192877"/>
            <a:ext cx="508725" cy="45719"/>
          </a:xfrm>
          <a:prstGeom prst="rect">
            <a:avLst/>
          </a:prstGeom>
          <a:noFill/>
        </p:spPr>
        <p:txBody>
          <a:bodyPr wrap="none" lIns="0" tIns="54000" rIns="0" bIns="0" rtlCol="0" anchor="ctr" anchorCtr="0">
            <a:noAutofit/>
          </a:bodyPr>
          <a:lstStyle/>
          <a:p>
            <a:endParaRPr lang="fr-FR" sz="4000" kern="0" dirty="0">
              <a:solidFill>
                <a:srgbClr val="000000">
                  <a:lumMod val="75000"/>
                  <a:lumOff val="25000"/>
                </a:srgbClr>
              </a:solidFill>
              <a:latin typeface="Brandon Text Black"/>
            </a:endParaRP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5"/>
          </p:nvPr>
        </p:nvSpPr>
        <p:spPr>
          <a:xfrm>
            <a:off x="887414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55" name="ZoneTexte 54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  <p:sp>
        <p:nvSpPr>
          <p:cNvPr id="59" name="Espace réservé pour une image  7"/>
          <p:cNvSpPr>
            <a:spLocks noGrp="1"/>
          </p:cNvSpPr>
          <p:nvPr>
            <p:ph type="pic" sz="quarter" idx="40"/>
          </p:nvPr>
        </p:nvSpPr>
        <p:spPr>
          <a:xfrm>
            <a:off x="3521467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41" hasCustomPrompt="1"/>
          </p:nvPr>
        </p:nvSpPr>
        <p:spPr>
          <a:xfrm>
            <a:off x="3521466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3" name="Espace réservé pour une image  7"/>
          <p:cNvSpPr>
            <a:spLocks noGrp="1"/>
          </p:cNvSpPr>
          <p:nvPr>
            <p:ph type="pic" sz="quarter" idx="44"/>
          </p:nvPr>
        </p:nvSpPr>
        <p:spPr>
          <a:xfrm>
            <a:off x="6155520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45" hasCustomPrompt="1"/>
          </p:nvPr>
        </p:nvSpPr>
        <p:spPr>
          <a:xfrm>
            <a:off x="6155519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  <p:sp>
        <p:nvSpPr>
          <p:cNvPr id="67" name="Espace réservé pour une image  7"/>
          <p:cNvSpPr>
            <a:spLocks noGrp="1"/>
          </p:cNvSpPr>
          <p:nvPr>
            <p:ph type="pic" sz="quarter" idx="48"/>
          </p:nvPr>
        </p:nvSpPr>
        <p:spPr>
          <a:xfrm>
            <a:off x="8789572" y="2693839"/>
            <a:ext cx="2511841" cy="161199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800" cap="all"/>
            </a:lvl1pPr>
          </a:lstStyle>
          <a:p>
            <a:endParaRPr lang="fr-FR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49" hasCustomPrompt="1"/>
          </p:nvPr>
        </p:nvSpPr>
        <p:spPr>
          <a:xfrm>
            <a:off x="8789571" y="4451886"/>
            <a:ext cx="2511841" cy="3302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00" cap="all" spc="6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 algn="ctr">
              <a:buFontTx/>
              <a:buNone/>
              <a:defRPr sz="1000" cap="all"/>
            </a:lvl2pPr>
            <a:lvl3pPr marL="1218986" indent="0" algn="ctr">
              <a:buFontTx/>
              <a:buNone/>
              <a:defRPr sz="1000" cap="all"/>
            </a:lvl3pPr>
            <a:lvl4pPr marL="1828480" indent="0" algn="ctr">
              <a:buFontTx/>
              <a:buNone/>
              <a:defRPr sz="1000" cap="all"/>
            </a:lvl4pPr>
            <a:lvl5pPr marL="2437973" indent="0" algn="ctr">
              <a:buFontTx/>
              <a:buNone/>
              <a:defRPr sz="1000" cap="all"/>
            </a:lvl5pPr>
          </a:lstStyle>
          <a:p>
            <a:pPr lvl="0"/>
            <a:r>
              <a:rPr lang="fr-CH" dirty="0"/>
              <a:t>Image 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136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4316019" y="2087963"/>
            <a:ext cx="3556787" cy="3556787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dirty="0">
                <a:solidFill>
                  <a:srgbClr val="000000">
                    <a:lumMod val="75000"/>
                    <a:lumOff val="25000"/>
                  </a:srgbClr>
                </a:solidFill>
                <a:latin typeface="Brandon Text Black"/>
              </a:rPr>
              <a:t>–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9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882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24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413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5"/>
          </p:nvPr>
        </p:nvSpPr>
        <p:spPr>
          <a:xfrm>
            <a:off x="6567776" y="1714500"/>
            <a:ext cx="4733637" cy="4306887"/>
          </a:xfrm>
        </p:spPr>
        <p:txBody>
          <a:bodyPr/>
          <a:lstStyle>
            <a:lvl1pPr>
              <a:defRPr sz="2800"/>
            </a:lvl1pPr>
            <a:lvl2pPr>
              <a:spcBef>
                <a:spcPts val="2400"/>
              </a:spcBef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87413" y="802579"/>
            <a:ext cx="168661" cy="21483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r-FR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887413" y="1026405"/>
            <a:ext cx="5207000" cy="420543"/>
          </a:xfrm>
        </p:spPr>
        <p:txBody>
          <a:bodyPr wrap="square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" cap="all" spc="6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</a:defRPr>
            </a:lvl1pPr>
            <a:lvl2pPr marL="609494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2pPr>
            <a:lvl3pPr marL="1218986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3pPr>
            <a:lvl4pPr marL="1828480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4pPr>
            <a:lvl5pPr marL="2437973" indent="0">
              <a:lnSpc>
                <a:spcPct val="100000"/>
              </a:lnSpc>
              <a:buFontTx/>
              <a:buNone/>
              <a:defRPr sz="1000" cap="all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/>
              <a:t>Click to edit the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image" Target="../media/image5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412" y="547688"/>
            <a:ext cx="5207001" cy="336909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2" y="2438400"/>
            <a:ext cx="10414001" cy="3582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413" y="6532399"/>
            <a:ext cx="733732" cy="21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>
              <a:defRPr sz="1000" kern="0" spc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932" y="6527803"/>
            <a:ext cx="7536962" cy="216000"/>
          </a:xfrm>
          <a:prstGeom prst="rect">
            <a:avLst/>
          </a:prstGeom>
        </p:spPr>
        <p:txBody>
          <a:bodyPr vert="horz" wrap="none" lIns="121899" tIns="0" rIns="121899" bIns="0" rtlCol="0" anchor="ctr">
            <a:normAutofit/>
          </a:bodyPr>
          <a:lstStyle>
            <a:lvl1pPr algn="ctr">
              <a:defRPr sz="800" ker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527803"/>
            <a:ext cx="517525" cy="216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0" kern="0" spc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Image 6" descr="logo-horizontal.png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400" y="6526800"/>
            <a:ext cx="10584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6" r:id="rId2"/>
    <p:sldLayoutId id="2147493500" r:id="rId3"/>
    <p:sldLayoutId id="2147493489" r:id="rId4"/>
    <p:sldLayoutId id="2147493479" r:id="rId5"/>
    <p:sldLayoutId id="2147493475" r:id="rId6"/>
    <p:sldLayoutId id="2147493473" r:id="rId7"/>
    <p:sldLayoutId id="2147493468" r:id="rId8"/>
    <p:sldLayoutId id="2147493459" r:id="rId9"/>
    <p:sldLayoutId id="2147493478" r:id="rId10"/>
    <p:sldLayoutId id="2147493490" r:id="rId11"/>
    <p:sldLayoutId id="2147493480" r:id="rId12"/>
    <p:sldLayoutId id="2147493481" r:id="rId13"/>
    <p:sldLayoutId id="2147493483" r:id="rId14"/>
    <p:sldLayoutId id="2147493498" r:id="rId15"/>
    <p:sldLayoutId id="2147493485" r:id="rId16"/>
    <p:sldLayoutId id="2147493488" r:id="rId17"/>
    <p:sldLayoutId id="2147493486" r:id="rId18"/>
    <p:sldLayoutId id="2147493501" r:id="rId19"/>
    <p:sldLayoutId id="2147493491" r:id="rId20"/>
    <p:sldLayoutId id="2147493492" r:id="rId21"/>
    <p:sldLayoutId id="2147493493" r:id="rId22"/>
    <p:sldLayoutId id="2147493482" r:id="rId23"/>
    <p:sldLayoutId id="2147493494" r:id="rId24"/>
    <p:sldLayoutId id="2147493495" r:id="rId25"/>
    <p:sldLayoutId id="2147493496" r:id="rId26"/>
    <p:sldLayoutId id="2147493499" r:id="rId2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609493" rtl="0" eaLnBrk="1" latinLnBrk="0" hangingPunct="1">
        <a:spcBef>
          <a:spcPct val="0"/>
        </a:spcBef>
        <a:buNone/>
        <a:defRPr sz="2400" kern="0" cap="all" spc="1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30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8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6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4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»"/>
        <a:defRPr sz="22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412" y="547688"/>
            <a:ext cx="5207001" cy="336909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2" y="2438400"/>
            <a:ext cx="10414001" cy="35829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413" y="6532399"/>
            <a:ext cx="733732" cy="2160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>
            <a:lvl1pPr algn="l">
              <a:defRPr sz="1000" kern="0" spc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10/24/2018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932" y="6527803"/>
            <a:ext cx="7536962" cy="216000"/>
          </a:xfrm>
          <a:prstGeom prst="rect">
            <a:avLst/>
          </a:prstGeom>
        </p:spPr>
        <p:txBody>
          <a:bodyPr vert="horz" wrap="none" lIns="121899" tIns="0" rIns="121899" bIns="0" rtlCol="0" anchor="ctr">
            <a:normAutofit/>
          </a:bodyPr>
          <a:lstStyle>
            <a:lvl1pPr algn="ctr">
              <a:defRPr sz="800" ker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527803"/>
            <a:ext cx="517525" cy="216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0" kern="0" spc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Image 6" descr="logo-horizontal.png"/>
          <p:cNvPicPr>
            <a:picLocks noChangeAspect="1"/>
          </p:cNvPicPr>
          <p:nvPr userDrawn="1"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400" y="6526800"/>
            <a:ext cx="10584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7" r:id="rId1"/>
    <p:sldLayoutId id="2147493558" r:id="rId2"/>
    <p:sldLayoutId id="2147493559" r:id="rId3"/>
    <p:sldLayoutId id="2147493560" r:id="rId4"/>
    <p:sldLayoutId id="2147493561" r:id="rId5"/>
    <p:sldLayoutId id="2147493562" r:id="rId6"/>
    <p:sldLayoutId id="2147493563" r:id="rId7"/>
    <p:sldLayoutId id="2147493564" r:id="rId8"/>
    <p:sldLayoutId id="2147493565" r:id="rId9"/>
    <p:sldLayoutId id="2147493566" r:id="rId10"/>
    <p:sldLayoutId id="2147493567" r:id="rId11"/>
    <p:sldLayoutId id="2147493568" r:id="rId12"/>
    <p:sldLayoutId id="2147493569" r:id="rId13"/>
    <p:sldLayoutId id="2147493570" r:id="rId14"/>
    <p:sldLayoutId id="2147493571" r:id="rId15"/>
    <p:sldLayoutId id="2147493572" r:id="rId16"/>
    <p:sldLayoutId id="2147493573" r:id="rId17"/>
    <p:sldLayoutId id="2147493574" r:id="rId18"/>
    <p:sldLayoutId id="2147493575" r:id="rId19"/>
    <p:sldLayoutId id="2147493576" r:id="rId20"/>
    <p:sldLayoutId id="2147493577" r:id="rId21"/>
    <p:sldLayoutId id="2147493578" r:id="rId22"/>
    <p:sldLayoutId id="2147493579" r:id="rId23"/>
    <p:sldLayoutId id="2147493580" r:id="rId24"/>
    <p:sldLayoutId id="2147493581" r:id="rId25"/>
    <p:sldLayoutId id="2147493582" r:id="rId26"/>
    <p:sldLayoutId id="2147493583" r:id="rId27"/>
    <p:sldLayoutId id="2147493584" r:id="rId28"/>
    <p:sldLayoutId id="2147493585" r:id="rId29"/>
    <p:sldLayoutId id="2147493586" r:id="rId30"/>
    <p:sldLayoutId id="2147493587" r:id="rId31"/>
    <p:sldLayoutId id="2147493588" r:id="rId32"/>
    <p:sldLayoutId id="2147493589" r:id="rId33"/>
    <p:sldLayoutId id="2147493590" r:id="rId34"/>
    <p:sldLayoutId id="2147493591" r:id="rId35"/>
    <p:sldLayoutId id="2147493592" r:id="rId36"/>
    <p:sldLayoutId id="2147493593" r:id="rId37"/>
    <p:sldLayoutId id="2147493594" r:id="rId38"/>
    <p:sldLayoutId id="2147493595" r:id="rId39"/>
    <p:sldLayoutId id="2147493596" r:id="rId40"/>
    <p:sldLayoutId id="2147493597" r:id="rId41"/>
    <p:sldLayoutId id="2147493598" r:id="rId42"/>
    <p:sldLayoutId id="2147493599" r:id="rId43"/>
    <p:sldLayoutId id="2147493600" r:id="rId44"/>
    <p:sldLayoutId id="2147493601" r:id="rId45"/>
    <p:sldLayoutId id="2147493602" r:id="rId46"/>
    <p:sldLayoutId id="2147493603" r:id="rId47"/>
    <p:sldLayoutId id="2147493604" r:id="rId48"/>
    <p:sldLayoutId id="2147493605" r:id="rId49"/>
    <p:sldLayoutId id="2147493606" r:id="rId50"/>
    <p:sldLayoutId id="2147493607" r:id="rId51"/>
    <p:sldLayoutId id="2147493608" r:id="rId52"/>
    <p:sldLayoutId id="2147493609" r:id="rId53"/>
    <p:sldLayoutId id="2147493610" r:id="rId54"/>
    <p:sldLayoutId id="2147493611" r:id="rId55"/>
  </p:sldLayoutIdLst>
  <p:txStyles>
    <p:titleStyle>
      <a:lvl1pPr algn="l" defTabSz="609493" rtl="0" eaLnBrk="1" latinLnBrk="0" hangingPunct="1">
        <a:spcBef>
          <a:spcPct val="0"/>
        </a:spcBef>
        <a:buNone/>
        <a:defRPr sz="2400" kern="0" cap="all" spc="1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30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8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6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4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lnSpc>
          <a:spcPct val="150000"/>
        </a:lnSpc>
        <a:spcBef>
          <a:spcPts val="0"/>
        </a:spcBef>
        <a:buFont typeface="Arial"/>
        <a:buChar char="»"/>
        <a:defRPr sz="2200" kern="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2" name="Textfeld 1"/>
          <p:cNvSpPr txBox="1"/>
          <p:nvPr/>
        </p:nvSpPr>
        <p:spPr>
          <a:xfrm>
            <a:off x="5845629" y="4155621"/>
            <a:ext cx="615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TOOLS FOR MY19 E-RIDE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817DC9AA-A31C-49AC-8E1B-AC635452A2B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36" r="4157"/>
          <a:stretch/>
        </p:blipFill>
        <p:spPr>
          <a:xfrm>
            <a:off x="808638" y="1505219"/>
            <a:ext cx="3609345" cy="4861541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84D7CF05-E746-4467-9484-34F147950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413" y="361257"/>
            <a:ext cx="4792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SHIMANO </a:t>
            </a:r>
            <a:r>
              <a:rPr lang="en-US" sz="3600" b="1" dirty="0">
                <a:solidFill>
                  <a:schemeClr val="tx1"/>
                </a:solidFill>
              </a:rPr>
              <a:t>STEPS E-8000</a:t>
            </a:r>
          </a:p>
        </p:txBody>
      </p:sp>
      <p:pic>
        <p:nvPicPr>
          <p:cNvPr id="8" name="Espace réservé pour une image  36">
            <a:extLst>
              <a:ext uri="{FF2B5EF4-FFF2-40B4-BE49-F238E27FC236}">
                <a16:creationId xmlns:a16="http://schemas.microsoft.com/office/drawing/2014/main" id="{279ADDC4-E547-4450-BEC9-B330E34E7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3" r="13989"/>
          <a:stretch/>
        </p:blipFill>
        <p:spPr>
          <a:xfrm>
            <a:off x="7049534" y="1502579"/>
            <a:ext cx="2427706" cy="2563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9" name="Espace réservé pour une image  38">
            <a:extLst>
              <a:ext uri="{FF2B5EF4-FFF2-40B4-BE49-F238E27FC236}">
                <a16:creationId xmlns:a16="http://schemas.microsoft.com/office/drawing/2014/main" id="{58A30B04-EEF4-461F-8E5D-906FA7DEF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2" t="19141" r="4167" b="283"/>
          <a:stretch/>
        </p:blipFill>
        <p:spPr>
          <a:xfrm>
            <a:off x="4417983" y="1504915"/>
            <a:ext cx="2631551" cy="25608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D8097F-D314-43B6-B3A8-1EEAD3307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0" r="3373"/>
          <a:stretch/>
        </p:blipFill>
        <p:spPr>
          <a:xfrm>
            <a:off x="6674935" y="268920"/>
            <a:ext cx="3176901" cy="738664"/>
          </a:xfrm>
          <a:prstGeom prst="rect">
            <a:avLst/>
          </a:prstGeom>
        </p:spPr>
      </p:pic>
      <p:pic>
        <p:nvPicPr>
          <p:cNvPr id="12" name="Espace réservé pour une image  36">
            <a:extLst>
              <a:ext uri="{FF2B5EF4-FFF2-40B4-BE49-F238E27FC236}">
                <a16:creationId xmlns:a16="http://schemas.microsoft.com/office/drawing/2014/main" id="{9D04F2EF-DA73-483A-B3C6-3F0F84EAE7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94"/>
          <a:stretch/>
        </p:blipFill>
        <p:spPr>
          <a:xfrm>
            <a:off x="7049534" y="4488799"/>
            <a:ext cx="2427706" cy="18779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1" name="Espace réservé pour une image  36">
            <a:extLst>
              <a:ext uri="{FF2B5EF4-FFF2-40B4-BE49-F238E27FC236}">
                <a16:creationId xmlns:a16="http://schemas.microsoft.com/office/drawing/2014/main" id="{E5FB5149-B4F7-42DB-9BB4-8F00130A08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450"/>
          <a:stretch/>
        </p:blipFill>
        <p:spPr>
          <a:xfrm>
            <a:off x="4417983" y="4488798"/>
            <a:ext cx="2631551" cy="1877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8062546-AE73-4716-90E6-C65FC9A0FCC8}"/>
              </a:ext>
            </a:extLst>
          </p:cNvPr>
          <p:cNvSpPr txBox="1"/>
          <p:nvPr/>
        </p:nvSpPr>
        <p:spPr>
          <a:xfrm>
            <a:off x="808637" y="896445"/>
            <a:ext cx="372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TOOL OVERVIEW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F67CFB-A589-40DB-8329-A6C86FCF2E6F}"/>
              </a:ext>
            </a:extLst>
          </p:cNvPr>
          <p:cNvSpPr txBox="1"/>
          <p:nvPr/>
        </p:nvSpPr>
        <p:spPr>
          <a:xfrm>
            <a:off x="4417984" y="4065762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TL-FC36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C2A27E-423B-43D3-B49B-260165B09B5D}"/>
              </a:ext>
            </a:extLst>
          </p:cNvPr>
          <p:cNvSpPr txBox="1"/>
          <p:nvPr/>
        </p:nvSpPr>
        <p:spPr>
          <a:xfrm>
            <a:off x="7049534" y="1007586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TL-FC39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C13FD9-2F29-4AE2-B21D-4CDF3EDD1036}"/>
              </a:ext>
            </a:extLst>
          </p:cNvPr>
          <p:cNvSpPr txBox="1"/>
          <p:nvPr/>
        </p:nvSpPr>
        <p:spPr>
          <a:xfrm>
            <a:off x="4417984" y="1007588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SM-PCE1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9ED55B-0326-456F-9F56-1014F4C0DA55}"/>
              </a:ext>
            </a:extLst>
          </p:cNvPr>
          <p:cNvSpPr txBox="1"/>
          <p:nvPr/>
        </p:nvSpPr>
        <p:spPr>
          <a:xfrm>
            <a:off x="7049534" y="4065764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TL-FC18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74C8D9-2798-410A-AA4D-2D2A56DD25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649"/>
          <a:stretch/>
        </p:blipFill>
        <p:spPr>
          <a:xfrm>
            <a:off x="9477240" y="1502579"/>
            <a:ext cx="2320418" cy="256318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9EFF1A5-4112-487D-906E-A3B8FF5C3FE6}"/>
              </a:ext>
            </a:extLst>
          </p:cNvPr>
          <p:cNvSpPr txBox="1"/>
          <p:nvPr/>
        </p:nvSpPr>
        <p:spPr>
          <a:xfrm>
            <a:off x="9477240" y="1007584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TL-BME03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A07E9E8-8E1D-4FD2-91AB-7B9EDD3E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0245"/>
          <a:stretch/>
        </p:blipFill>
        <p:spPr>
          <a:xfrm>
            <a:off x="9477240" y="4488798"/>
            <a:ext cx="2320418" cy="187796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D82BE9A-A6BB-4BAD-B591-1044D43B24F4}"/>
              </a:ext>
            </a:extLst>
          </p:cNvPr>
          <p:cNvSpPr txBox="1"/>
          <p:nvPr/>
        </p:nvSpPr>
        <p:spPr>
          <a:xfrm>
            <a:off x="9477240" y="4065764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TL-EW02</a:t>
            </a:r>
          </a:p>
        </p:txBody>
      </p:sp>
    </p:spTree>
    <p:extLst>
      <p:ext uri="{BB962C8B-B14F-4D97-AF65-F5344CB8AC3E}">
        <p14:creationId xmlns:p14="http://schemas.microsoft.com/office/powerpoint/2010/main" val="40560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>
            <a:extLst>
              <a:ext uri="{FF2B5EF4-FFF2-40B4-BE49-F238E27FC236}">
                <a16:creationId xmlns:a16="http://schemas.microsoft.com/office/drawing/2014/main" id="{84D7CF05-E746-4467-9484-34F147950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413" y="361257"/>
            <a:ext cx="730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bosch</a:t>
            </a:r>
            <a:r>
              <a:rPr lang="en-US" sz="3600" b="1" dirty="0">
                <a:solidFill>
                  <a:schemeClr val="tx1"/>
                </a:solidFill>
              </a:rPr>
              <a:t> performance cx</a:t>
            </a:r>
          </a:p>
        </p:txBody>
      </p:sp>
      <p:pic>
        <p:nvPicPr>
          <p:cNvPr id="8" name="Espace réservé pour une image  36">
            <a:extLst>
              <a:ext uri="{FF2B5EF4-FFF2-40B4-BE49-F238E27FC236}">
                <a16:creationId xmlns:a16="http://schemas.microsoft.com/office/drawing/2014/main" id="{279ADDC4-E547-4450-BEC9-B330E34E7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1" r="12237"/>
          <a:stretch/>
        </p:blipFill>
        <p:spPr>
          <a:xfrm>
            <a:off x="6978831" y="1504915"/>
            <a:ext cx="2560847" cy="25608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9" name="Espace réservé pour une image  38">
            <a:extLst>
              <a:ext uri="{FF2B5EF4-FFF2-40B4-BE49-F238E27FC236}">
                <a16:creationId xmlns:a16="http://schemas.microsoft.com/office/drawing/2014/main" id="{58A30B04-EEF4-461F-8E5D-906FA7DEF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417984" y="1504915"/>
            <a:ext cx="2560847" cy="25608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8062546-AE73-4716-90E6-C65FC9A0FCC8}"/>
              </a:ext>
            </a:extLst>
          </p:cNvPr>
          <p:cNvSpPr txBox="1"/>
          <p:nvPr/>
        </p:nvSpPr>
        <p:spPr>
          <a:xfrm>
            <a:off x="808637" y="896445"/>
            <a:ext cx="372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TOOL OVERVIEW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C2A27E-423B-43D3-B49B-260165B09B5D}"/>
              </a:ext>
            </a:extLst>
          </p:cNvPr>
          <p:cNvSpPr txBox="1"/>
          <p:nvPr/>
        </p:nvSpPr>
        <p:spPr>
          <a:xfrm>
            <a:off x="6978831" y="1064180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0.275.009.003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C13FD9-2F29-4AE2-B21D-4CDF3EDD1036}"/>
              </a:ext>
            </a:extLst>
          </p:cNvPr>
          <p:cNvSpPr txBox="1"/>
          <p:nvPr/>
        </p:nvSpPr>
        <p:spPr>
          <a:xfrm>
            <a:off x="4417984" y="1059998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0.275.008.405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25AA87BB-203B-4B2E-A900-F50D279594C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5403" y="353778"/>
            <a:ext cx="1959812" cy="561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0EDCC5D3-DA46-4EE7-A6AF-E6260604410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5"/>
          <a:srcRect l="29116" t="9960" r="1"/>
          <a:stretch/>
        </p:blipFill>
        <p:spPr>
          <a:xfrm>
            <a:off x="887413" y="1506761"/>
            <a:ext cx="3530571" cy="4860000"/>
          </a:xfrm>
          <a:prstGeom prst="rect">
            <a:avLst/>
          </a:prstGeom>
        </p:spPr>
      </p:pic>
      <p:pic>
        <p:nvPicPr>
          <p:cNvPr id="10" name="Espace réservé pour une image  38">
            <a:extLst>
              <a:ext uri="{FF2B5EF4-FFF2-40B4-BE49-F238E27FC236}">
                <a16:creationId xmlns:a16="http://schemas.microsoft.com/office/drawing/2014/main" id="{27A357F1-0E8A-4B10-B806-5F0EF8098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67" t="6527" r="13831" b="8673"/>
          <a:stretch/>
        </p:blipFill>
        <p:spPr>
          <a:xfrm>
            <a:off x="4417984" y="4508820"/>
            <a:ext cx="2537674" cy="18579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1" name="Espace réservé pour une image  38">
            <a:extLst>
              <a:ext uri="{FF2B5EF4-FFF2-40B4-BE49-F238E27FC236}">
                <a16:creationId xmlns:a16="http://schemas.microsoft.com/office/drawing/2014/main" id="{B12970D5-BD85-49F9-8785-E9CCFDBB47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49" t="6526" r="14149" b="8673"/>
          <a:stretch/>
        </p:blipFill>
        <p:spPr>
          <a:xfrm>
            <a:off x="6955657" y="4506497"/>
            <a:ext cx="2540847" cy="1860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34BF0A-ED66-43BB-A0DD-EBCFBE8B5C7C}"/>
              </a:ext>
            </a:extLst>
          </p:cNvPr>
          <p:cNvSpPr txBox="1"/>
          <p:nvPr/>
        </p:nvSpPr>
        <p:spPr>
          <a:xfrm>
            <a:off x="7014182" y="4070020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0.275.008.405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2BCF90-5F4C-4523-89E7-187D30A5347E}"/>
              </a:ext>
            </a:extLst>
          </p:cNvPr>
          <p:cNvSpPr txBox="1"/>
          <p:nvPr/>
        </p:nvSpPr>
        <p:spPr>
          <a:xfrm>
            <a:off x="4476508" y="4068167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0.275.008.405</a:t>
            </a:r>
          </a:p>
        </p:txBody>
      </p:sp>
      <p:pic>
        <p:nvPicPr>
          <p:cNvPr id="22" name="Espace réservé pour une image  36">
            <a:extLst>
              <a:ext uri="{FF2B5EF4-FFF2-40B4-BE49-F238E27FC236}">
                <a16:creationId xmlns:a16="http://schemas.microsoft.com/office/drawing/2014/main" id="{7170A165-E8DE-469E-A084-511D7D8351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68" t="14984" r="18849" b="12626"/>
          <a:stretch/>
        </p:blipFill>
        <p:spPr>
          <a:xfrm>
            <a:off x="9539677" y="1500659"/>
            <a:ext cx="2383219" cy="25608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E4DF920-8941-4830-83D5-962AD68D80E7}"/>
              </a:ext>
            </a:extLst>
          </p:cNvPr>
          <p:cNvSpPr txBox="1"/>
          <p:nvPr/>
        </p:nvSpPr>
        <p:spPr>
          <a:xfrm>
            <a:off x="9351531" y="1045096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0.275.007.924</a:t>
            </a:r>
          </a:p>
        </p:txBody>
      </p:sp>
      <p:pic>
        <p:nvPicPr>
          <p:cNvPr id="24" name="Espace réservé pour une image  38">
            <a:extLst>
              <a:ext uri="{FF2B5EF4-FFF2-40B4-BE49-F238E27FC236}">
                <a16:creationId xmlns:a16="http://schemas.microsoft.com/office/drawing/2014/main" id="{2B51E430-418D-449C-90CE-890107B14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504" y="4506497"/>
            <a:ext cx="2232317" cy="1860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E6F8A57-73F1-4FA6-84FF-CA3054EAD9A7}"/>
              </a:ext>
            </a:extLst>
          </p:cNvPr>
          <p:cNvSpPr txBox="1"/>
          <p:nvPr/>
        </p:nvSpPr>
        <p:spPr>
          <a:xfrm>
            <a:off x="9342915" y="4061508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Park Tool</a:t>
            </a:r>
          </a:p>
        </p:txBody>
      </p:sp>
    </p:spTree>
    <p:extLst>
      <p:ext uri="{BB962C8B-B14F-4D97-AF65-F5344CB8AC3E}">
        <p14:creationId xmlns:p14="http://schemas.microsoft.com/office/powerpoint/2010/main" val="18696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7">
            <a:extLst>
              <a:ext uri="{FF2B5EF4-FFF2-40B4-BE49-F238E27FC236}">
                <a16:creationId xmlns:a16="http://schemas.microsoft.com/office/drawing/2014/main" id="{84D7CF05-E746-4467-9484-34F147950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7413" y="361257"/>
            <a:ext cx="7304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bosch</a:t>
            </a:r>
            <a:r>
              <a:rPr lang="en-US" sz="3600" b="1" dirty="0">
                <a:solidFill>
                  <a:schemeClr val="tx1"/>
                </a:solidFill>
              </a:rPr>
              <a:t> active line/plus </a:t>
            </a:r>
          </a:p>
        </p:txBody>
      </p:sp>
      <p:pic>
        <p:nvPicPr>
          <p:cNvPr id="8" name="Espace réservé pour une image  36">
            <a:extLst>
              <a:ext uri="{FF2B5EF4-FFF2-40B4-BE49-F238E27FC236}">
                <a16:creationId xmlns:a16="http://schemas.microsoft.com/office/drawing/2014/main" id="{279ADDC4-E547-4450-BEC9-B330E34E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14182" y="1954055"/>
            <a:ext cx="2560847" cy="16792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9" name="Espace réservé pour une image  38">
            <a:extLst>
              <a:ext uri="{FF2B5EF4-FFF2-40B4-BE49-F238E27FC236}">
                <a16:creationId xmlns:a16="http://schemas.microsoft.com/office/drawing/2014/main" id="{58A30B04-EEF4-461F-8E5D-906FA7DEF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417984" y="1504915"/>
            <a:ext cx="2560847" cy="25608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8062546-AE73-4716-90E6-C65FC9A0FCC8}"/>
              </a:ext>
            </a:extLst>
          </p:cNvPr>
          <p:cNvSpPr txBox="1"/>
          <p:nvPr/>
        </p:nvSpPr>
        <p:spPr>
          <a:xfrm>
            <a:off x="808637" y="896445"/>
            <a:ext cx="372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TOOL OVERVIEW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C2A27E-423B-43D3-B49B-260165B09B5D}"/>
              </a:ext>
            </a:extLst>
          </p:cNvPr>
          <p:cNvSpPr txBox="1"/>
          <p:nvPr/>
        </p:nvSpPr>
        <p:spPr>
          <a:xfrm>
            <a:off x="6978831" y="1064180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/>
              <a:t>Cyclus</a:t>
            </a:r>
            <a:r>
              <a:rPr lang="de-CH" dirty="0"/>
              <a:t> Tools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C13FD9-2F29-4AE2-B21D-4CDF3EDD1036}"/>
              </a:ext>
            </a:extLst>
          </p:cNvPr>
          <p:cNvSpPr txBox="1"/>
          <p:nvPr/>
        </p:nvSpPr>
        <p:spPr>
          <a:xfrm>
            <a:off x="4417984" y="1059998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0.275.008.405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25AA87BB-203B-4B2E-A900-F50D279594C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5403" y="353778"/>
            <a:ext cx="1959812" cy="561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0EDCC5D3-DA46-4EE7-A6AF-E6260604410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5"/>
          <a:srcRect l="29644" t="9529" r="2818" b="8109"/>
          <a:stretch/>
        </p:blipFill>
        <p:spPr>
          <a:xfrm>
            <a:off x="808637" y="1506761"/>
            <a:ext cx="3607686" cy="4860000"/>
          </a:xfrm>
          <a:prstGeom prst="rect">
            <a:avLst/>
          </a:prstGeom>
        </p:spPr>
      </p:pic>
      <p:pic>
        <p:nvPicPr>
          <p:cNvPr id="10" name="Espace réservé pour une image  38">
            <a:extLst>
              <a:ext uri="{FF2B5EF4-FFF2-40B4-BE49-F238E27FC236}">
                <a16:creationId xmlns:a16="http://schemas.microsoft.com/office/drawing/2014/main" id="{27A357F1-0E8A-4B10-B806-5F0EF8098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86" r="4130"/>
          <a:stretch/>
        </p:blipFill>
        <p:spPr>
          <a:xfrm>
            <a:off x="4417983" y="4506497"/>
            <a:ext cx="2831629" cy="1860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1" name="Espace réservé pour une image  38">
            <a:extLst>
              <a:ext uri="{FF2B5EF4-FFF2-40B4-BE49-F238E27FC236}">
                <a16:creationId xmlns:a16="http://schemas.microsoft.com/office/drawing/2014/main" id="{B12970D5-BD85-49F9-8785-E9CCFDBB47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8" r="10125"/>
          <a:stretch/>
        </p:blipFill>
        <p:spPr>
          <a:xfrm>
            <a:off x="7249612" y="4506496"/>
            <a:ext cx="2431471" cy="186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34BF0A-ED66-43BB-A0DD-EBCFBE8B5C7C}"/>
              </a:ext>
            </a:extLst>
          </p:cNvPr>
          <p:cNvSpPr txBox="1"/>
          <p:nvPr/>
        </p:nvSpPr>
        <p:spPr>
          <a:xfrm>
            <a:off x="7014182" y="4070020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0.275.009.004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2BCF90-5F4C-4523-89E7-187D30A5347E}"/>
              </a:ext>
            </a:extLst>
          </p:cNvPr>
          <p:cNvSpPr txBox="1"/>
          <p:nvPr/>
        </p:nvSpPr>
        <p:spPr>
          <a:xfrm>
            <a:off x="4476508" y="4068167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0.275.009.000</a:t>
            </a:r>
          </a:p>
        </p:txBody>
      </p:sp>
      <p:pic>
        <p:nvPicPr>
          <p:cNvPr id="22" name="Espace réservé pour une image  36">
            <a:extLst>
              <a:ext uri="{FF2B5EF4-FFF2-40B4-BE49-F238E27FC236}">
                <a16:creationId xmlns:a16="http://schemas.microsoft.com/office/drawing/2014/main" id="{7170A165-E8DE-469E-A084-511D7D8351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268" t="14984" r="18849" b="12626"/>
          <a:stretch/>
        </p:blipFill>
        <p:spPr>
          <a:xfrm>
            <a:off x="9539677" y="1500659"/>
            <a:ext cx="2383219" cy="25608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E4DF920-8941-4830-83D5-962AD68D80E7}"/>
              </a:ext>
            </a:extLst>
          </p:cNvPr>
          <p:cNvSpPr txBox="1"/>
          <p:nvPr/>
        </p:nvSpPr>
        <p:spPr>
          <a:xfrm>
            <a:off x="9351531" y="1045096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0.275.007.924</a:t>
            </a:r>
          </a:p>
        </p:txBody>
      </p:sp>
      <p:pic>
        <p:nvPicPr>
          <p:cNvPr id="24" name="Espace réservé pour une image  38">
            <a:extLst>
              <a:ext uri="{FF2B5EF4-FFF2-40B4-BE49-F238E27FC236}">
                <a16:creationId xmlns:a16="http://schemas.microsoft.com/office/drawing/2014/main" id="{2B51E430-418D-449C-90CE-890107B14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1083" y="4506497"/>
            <a:ext cx="2232317" cy="1860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E6F8A57-73F1-4FA6-84FF-CA3054EAD9A7}"/>
              </a:ext>
            </a:extLst>
          </p:cNvPr>
          <p:cNvSpPr txBox="1"/>
          <p:nvPr/>
        </p:nvSpPr>
        <p:spPr>
          <a:xfrm>
            <a:off x="9342915" y="4061508"/>
            <a:ext cx="263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Park Tool</a:t>
            </a:r>
          </a:p>
        </p:txBody>
      </p:sp>
    </p:spTree>
    <p:extLst>
      <p:ext uri="{BB962C8B-B14F-4D97-AF65-F5344CB8AC3E}">
        <p14:creationId xmlns:p14="http://schemas.microsoft.com/office/powerpoint/2010/main" val="24910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OTT Sports">
  <a:themeElements>
    <a:clrScheme name="SCOTT Sports">
      <a:dk1>
        <a:srgbClr val="000000"/>
      </a:dk1>
      <a:lt1>
        <a:srgbClr val="FFFFFF"/>
      </a:lt1>
      <a:dk2>
        <a:srgbClr val="6C6C6C"/>
      </a:dk2>
      <a:lt2>
        <a:srgbClr val="EFEFEF"/>
      </a:lt2>
      <a:accent1>
        <a:srgbClr val="FEB409"/>
      </a:accent1>
      <a:accent2>
        <a:srgbClr val="FBDE11"/>
      </a:accent2>
      <a:accent3>
        <a:srgbClr val="FECD09"/>
      </a:accent3>
      <a:accent4>
        <a:srgbClr val="E8BB1F"/>
      </a:accent4>
      <a:accent5>
        <a:srgbClr val="B18C0F"/>
      </a:accent5>
      <a:accent6>
        <a:srgbClr val="6B560B"/>
      </a:accent6>
      <a:hlink>
        <a:srgbClr val="FFFFFF"/>
      </a:hlink>
      <a:folHlink>
        <a:srgbClr val="474747"/>
      </a:folHlink>
    </a:clrScheme>
    <a:fontScheme name="SCOTT Sports">
      <a:majorFont>
        <a:latin typeface="Brandon Text Black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tham Book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COTT Sports">
  <a:themeElements>
    <a:clrScheme name="SCOTT Sports">
      <a:dk1>
        <a:srgbClr val="000000"/>
      </a:dk1>
      <a:lt1>
        <a:srgbClr val="FFFFFF"/>
      </a:lt1>
      <a:dk2>
        <a:srgbClr val="6C6C6C"/>
      </a:dk2>
      <a:lt2>
        <a:srgbClr val="EFEFEF"/>
      </a:lt2>
      <a:accent1>
        <a:srgbClr val="FEB409"/>
      </a:accent1>
      <a:accent2>
        <a:srgbClr val="FBDE11"/>
      </a:accent2>
      <a:accent3>
        <a:srgbClr val="FECD09"/>
      </a:accent3>
      <a:accent4>
        <a:srgbClr val="E8BB1F"/>
      </a:accent4>
      <a:accent5>
        <a:srgbClr val="B18C0F"/>
      </a:accent5>
      <a:accent6>
        <a:srgbClr val="6B560B"/>
      </a:accent6>
      <a:hlink>
        <a:srgbClr val="FFFFFF"/>
      </a:hlink>
      <a:folHlink>
        <a:srgbClr val="474747"/>
      </a:folHlink>
    </a:clrScheme>
    <a:fontScheme name="SCOTT Sports">
      <a:majorFont>
        <a:latin typeface="Brandon Text Black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tham Book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57</Words>
  <Application>Microsoft Office PowerPoint</Application>
  <PresentationFormat>Benutzerdefiniert</PresentationFormat>
  <Paragraphs>27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Brandon Grotesque Light</vt:lpstr>
      <vt:lpstr>Brandon Text Black</vt:lpstr>
      <vt:lpstr>Brandon Text Light</vt:lpstr>
      <vt:lpstr>Calibri</vt:lpstr>
      <vt:lpstr>Gotham Book</vt:lpstr>
      <vt:lpstr>Gotham Medium</vt:lpstr>
      <vt:lpstr>SCOTT Sports</vt:lpstr>
      <vt:lpstr>2_SCOTT Sports</vt:lpstr>
      <vt:lpstr>PowerPoint-Präsentation</vt:lpstr>
      <vt:lpstr>SHIMANO STEPS E-8000</vt:lpstr>
      <vt:lpstr>bosch performance cx</vt:lpstr>
      <vt:lpstr>bosch active line/plus </vt:lpstr>
    </vt:vector>
  </TitlesOfParts>
  <Company>SCOTT Sports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Silvan Poltera</dc:creator>
  <cp:lastModifiedBy>Moritz Scheuplein</cp:lastModifiedBy>
  <cp:revision>1094</cp:revision>
  <cp:lastPrinted>2016-11-04T16:44:57Z</cp:lastPrinted>
  <dcterms:created xsi:type="dcterms:W3CDTF">2010-04-12T23:12:02Z</dcterms:created>
  <dcterms:modified xsi:type="dcterms:W3CDTF">2018-10-24T15:31:42Z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